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ECB46-A8B5-4D89-A778-23BC847330B3}" type="datetimeFigureOut">
              <a:rPr lang="fr-FR" smtClean="0"/>
              <a:t>07/06/2020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61DDB-B350-43CD-B06B-010AC5D7864C}" type="slidenum">
              <a:rPr lang="fr-FR" smtClean="0"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85786" y="428605"/>
            <a:ext cx="7772400" cy="642942"/>
          </a:xfrm>
        </p:spPr>
        <p:txBody>
          <a:bodyPr>
            <a:normAutofit/>
          </a:bodyPr>
          <a:lstStyle/>
          <a:p>
            <a:r>
              <a:rPr lang="fr-FR" sz="1400" dirty="0" smtClean="0">
                <a:latin typeface="Times New Roman" pitchFamily="18" charset="0"/>
                <a:cs typeface="Times New Roman" pitchFamily="18" charset="0"/>
              </a:rPr>
              <a:t>Corrigé du devoir N°2 : Les Journaux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00034" y="1214422"/>
            <a:ext cx="8286808" cy="5286412"/>
          </a:xfrm>
        </p:spPr>
        <p:txBody>
          <a:bodyPr>
            <a:normAutofit/>
          </a:bodyPr>
          <a:lstStyle/>
          <a:p>
            <a:pPr marL="228600" indent="-228600" algn="just">
              <a:buAutoNum type="arabicPeriod"/>
            </a:pP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Les dépendances Fonctionnelles :</a:t>
            </a: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CodeJ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TitreJ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AdrJ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SiteJ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TypeJ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RedChef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NomJt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PrénomJt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DatenJt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EmailJt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CodeJp</a:t>
            </a:r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 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CodeJc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CodeJc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			(un correspondant  peux travailler  dans  plusieurs journaux et un </a:t>
            </a:r>
          </a:p>
          <a:p>
            <a:pPr marL="228600" indent="-228600" algn="just"/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			journal peut employer plusieurs journalistes correspondants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Un journal  est décrit par un numéro qui est un numéro séquentiel, il a une date</a:t>
            </a:r>
            <a:r>
              <a:rPr lang="fr-FR" sz="1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endParaRPr lang="fr-FR" sz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DateNj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Ou </a:t>
            </a:r>
          </a:p>
          <a:p>
            <a:pPr marL="228600" indent="-228600" algn="just"/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DateNj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 marL="228600" indent="-228600" algn="just"/>
            <a:endParaRPr lang="fr-FR" sz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Accolade ouvrante 3"/>
          <p:cNvSpPr/>
          <p:nvPr/>
        </p:nvSpPr>
        <p:spPr>
          <a:xfrm>
            <a:off x="2267744" y="1556792"/>
            <a:ext cx="72008" cy="9361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ccolade ouvrante 4"/>
          <p:cNvSpPr/>
          <p:nvPr/>
        </p:nvSpPr>
        <p:spPr>
          <a:xfrm>
            <a:off x="2267744" y="2852936"/>
            <a:ext cx="72008" cy="7920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ccolade ouvrante 5"/>
          <p:cNvSpPr/>
          <p:nvPr/>
        </p:nvSpPr>
        <p:spPr>
          <a:xfrm>
            <a:off x="2339752" y="3933056"/>
            <a:ext cx="45719" cy="36004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988"/>
    </mc:Choice>
    <mc:Fallback>
      <p:transition spd="slow" advTm="448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45719"/>
          </a:xfrm>
        </p:spPr>
        <p:txBody>
          <a:bodyPr>
            <a:normAutofit fontScale="90000"/>
          </a:bodyPr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571480"/>
            <a:ext cx="8229600" cy="578647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fr-FR" sz="1200" dirty="0" err="1" smtClean="0">
                <a:latin typeface="Times New Roman" pitchFamily="18" charset="0"/>
                <a:cs typeface="Times New Roman" pitchFamily="18" charset="0"/>
              </a:rPr>
              <a:t>CodeA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TitreA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	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ThèmeA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ContA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	(un article apparaît dans un seul numéro d’un journal 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donné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d’où ces deux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DFs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	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(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On suppose qu’un article est écrit par un seul journaliste)</a:t>
            </a:r>
          </a:p>
          <a:p>
            <a:pPr>
              <a:buNone/>
            </a:pPr>
            <a:endParaRPr lang="fr-FR" sz="1200" dirty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	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Nomp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PrénomP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FonctP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AdrP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>
                <a:latin typeface="Times New Roman" pitchFamily="18" charset="0"/>
                <a:cs typeface="Times New Roman" pitchFamily="18" charset="0"/>
                <a:sym typeface="Symbol"/>
              </a:rPr>
              <a:t>	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		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TelP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Une interview faite par un journaliste donné avec une personnalité donné, paraît dans un seul numéro d’un journal donné</a:t>
            </a:r>
            <a:endParaRPr lang="fr-FR" sz="1200" dirty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Date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 	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endParaRPr lang="fr-FR" sz="1200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endParaRPr lang="fr-FR" sz="1200" dirty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2. Relations</a:t>
            </a:r>
          </a:p>
          <a:p>
            <a:pPr>
              <a:buNone/>
            </a:pPr>
            <a:endParaRPr lang="fr-FR" sz="1200" dirty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Journal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TitreJ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AdrJ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SiteJ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TypeJ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RedChef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Journaliste(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NomJt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PrénomJt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DateNJt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AdrJt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EmailJt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Journaliste-Perm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CdoeJp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*,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*)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Journaliste-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Corresp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(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CodeJc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*)</a:t>
            </a:r>
            <a:endParaRPr lang="fr-FR" sz="1200" u="sng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Journaux-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Corresp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(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CodeJc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Date-Numéro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DateNj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ou bien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Numéro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DateNj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Article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CodeA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TitreA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ThèmeA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ContA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*,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*)</a:t>
            </a: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pPr>
              <a:buNone/>
            </a:pP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Personnalité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Nump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Nomp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PrénomP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FonctP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AdrP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TelP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Hist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-Interview (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NumJt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u="sng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NumP</a:t>
            </a:r>
            <a:r>
              <a:rPr lang="fr-FR" sz="1200" u="sng" dirty="0" smtClean="0">
                <a:latin typeface="Times New Roman" pitchFamily="18" charset="0"/>
                <a:cs typeface="Times New Roman" pitchFamily="18" charset="0"/>
                <a:sym typeface="Symbol"/>
              </a:rPr>
              <a:t>, Date</a:t>
            </a:r>
            <a:r>
              <a:rPr lang="fr-FR" sz="1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  <a:sym typeface="Symbol"/>
              </a:rPr>
              <a:t>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CodeJ</a:t>
            </a:r>
            <a:r>
              <a:rPr lang="fr-FR" sz="1200" smtClean="0">
                <a:latin typeface="Times New Roman" pitchFamily="18" charset="0"/>
                <a:cs typeface="Times New Roman" pitchFamily="18" charset="0"/>
                <a:sym typeface="Symbol"/>
              </a:rPr>
              <a:t>*, </a:t>
            </a:r>
            <a:r>
              <a:rPr lang="fr-FR" sz="1200" dirty="0" err="1" smtClean="0">
                <a:latin typeface="Times New Roman" pitchFamily="18" charset="0"/>
                <a:cs typeface="Times New Roman" pitchFamily="18" charset="0"/>
                <a:sym typeface="Symbol"/>
              </a:rPr>
              <a:t>Numj</a:t>
            </a:r>
            <a:r>
              <a:rPr lang="fr-FR" sz="1200" dirty="0" smtClean="0">
                <a:latin typeface="Times New Roman" pitchFamily="18" charset="0"/>
                <a:cs typeface="Times New Roman" pitchFamily="18" charset="0"/>
                <a:sym typeface="Symbol"/>
              </a:rPr>
              <a:t>)</a:t>
            </a:r>
          </a:p>
          <a:p>
            <a:pPr>
              <a:buNone/>
            </a:pPr>
            <a:endParaRPr lang="fr-FR" sz="12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</p:txBody>
      </p:sp>
      <p:sp>
        <p:nvSpPr>
          <p:cNvPr id="4" name="Accolade ouvrante 3"/>
          <p:cNvSpPr/>
          <p:nvPr/>
        </p:nvSpPr>
        <p:spPr>
          <a:xfrm>
            <a:off x="2195736" y="692696"/>
            <a:ext cx="72008" cy="10801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Accolade ouvrante 4"/>
          <p:cNvSpPr/>
          <p:nvPr/>
        </p:nvSpPr>
        <p:spPr>
          <a:xfrm>
            <a:off x="2195736" y="2060848"/>
            <a:ext cx="72008" cy="93610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830"/>
    </mc:Choice>
    <mc:Fallback>
      <p:transition spd="slow" advTm="591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15</Words>
  <Application>Microsoft Office PowerPoint</Application>
  <PresentationFormat>Affichage à l'écran (4:3)</PresentationFormat>
  <Paragraphs>55</Paragraphs>
  <Slides>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Symbol</vt:lpstr>
      <vt:lpstr>Times New Roman</vt:lpstr>
      <vt:lpstr>Thème Office</vt:lpstr>
      <vt:lpstr>Corrigé du devoir N°2 : Les Journaux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Corrigé du devoir N°2 : Les Journaux</dc:title>
  <dc:creator> </dc:creator>
  <cp:lastModifiedBy>Utilisateur Windows</cp:lastModifiedBy>
  <cp:revision>7</cp:revision>
  <dcterms:created xsi:type="dcterms:W3CDTF">2020-06-06T19:56:43Z</dcterms:created>
  <dcterms:modified xsi:type="dcterms:W3CDTF">2020-06-07T10:15:46Z</dcterms:modified>
</cp:coreProperties>
</file>

<file path=docProps/thumbnail.jpeg>
</file>